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B0CFDF-2E6C-4AE8-A4B1-376030C88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E07E11A-6044-4E85-A281-6C8336AAC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F0C99F-117F-423C-B384-80344493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BCD756-666B-48F3-AA17-5E252C8A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407A63-7A05-4CC9-945F-7BA642B22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53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5BE124-AB9F-4E62-A746-FE1F3E221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DDDCF8-159A-4EBF-90CB-E27E27572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EA1825-C6FC-48BC-B9C7-A19E7674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B26788-1AFE-4CF6-A0D7-55C1E8C5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B8EED-BAA9-4BB0-86DF-5EE32C29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7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6A58E4E-1BE0-44B7-90F7-A3507C240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603BA7-583F-4EF7-965F-746618559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F9CDB3-8E52-45F2-9CDD-D4CF0112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59B0C-05EB-4608-A953-950E1823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5D2A7-897A-4924-AA9B-5DD01343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73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2D24CA-7E77-4011-99E8-B7089F63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3C2297-A111-49F1-A2FB-E27CFDE3C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12465F-E509-47FA-92E3-939B6FBFC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FD788F-2EDC-4ABD-90AD-A21B0FEE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192B34-1C82-4578-A805-ADFA9E6E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79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E42B6F-3800-46B2-83DF-567F19F58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844A6F-2A4D-49EF-87C8-D00F7C7F1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D9B1B9-20EE-4F09-AB96-1CF26CBE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2C4CA7-C6B8-4A26-9469-8E8FA2641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42444F-7543-4957-9571-A8158B2E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06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9EFF5A-E3E1-473B-AAE8-60364BB7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BD8A39-B154-4F78-8CCF-0FB8FBD12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096221-75CD-424C-996B-66F3EFE8F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4C3134-4CB4-4AC7-BB2C-171429FE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0AF116-BA56-42D0-8D7F-35CBF30D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FB3CB5-B4B5-493F-83CD-8FCD222E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5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090D98-0F9A-4B9D-9323-15038D53D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45929D-53C2-40AA-803A-42BD0339E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434431-572A-4E8A-AEBC-9EBA19118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8C59C4D-84D4-4BA8-95FF-EF462E6C3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24380E5-6AF6-4D2B-A082-5407EF5A2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D1B11F-8BD9-4EE3-A505-6D5C6E0F2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D38A57-4A41-48E2-8DBC-502C96C6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7E5E28-9928-41A4-92C1-FC57F005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67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AB8FCE-B319-455B-8ED8-F95813FF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30AA6C-B946-4FD3-9E0D-BCCD4F68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996740-D513-4ACC-B13F-FEBC4ED7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F6AEAAD-0C49-4DA5-838B-32380AE3A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23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82A569-D7BD-4631-AB7F-860DFB1D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62869C-2EFE-4CDC-9AAE-F9526DCFB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F96D97-3FAA-4356-8C55-6428BBF1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5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3422B-23B6-48C0-BE91-BD63B0CA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53702A-BD5E-4B2F-9139-CBDB428A1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94829B-D6CD-438E-8E8C-0A5DEA45A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C956EB-A9DF-4F0D-AE2A-3DD29F6F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7B9624-15F7-458B-8DC0-6435E6FC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5D854D-4269-4459-AB57-C09760F6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14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D137A1-B8A3-42BA-BFD7-3E135065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D1B575-7582-4B9E-9F14-8037EDA2C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86B532-4CF1-499B-8B0C-F4FBD58D5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579A2B-600C-40BA-9EDC-454A39A0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3513A8-550E-4BDF-B69F-2F136584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82F521-EC43-44CE-8111-F10FA2A0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3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3E41314-1498-44CE-A049-8CC44B8CE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14CFFB-B31E-40D9-8198-BE1C08A5D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4088A8-79E0-4DF7-9525-19C46EA27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383E7-9C3E-497B-9B89-66DCB6523CBC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8F390-AF47-4F82-8FEC-55D546278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185611-D51E-465E-82EC-225C73CA5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FE109-5CDB-4524-A6FF-5C256C73A6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04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BC11B8F-50F9-416B-8DBE-9EF4DF9A199A}"/>
              </a:ext>
            </a:extLst>
          </p:cNvPr>
          <p:cNvSpPr txBox="1"/>
          <p:nvPr/>
        </p:nvSpPr>
        <p:spPr>
          <a:xfrm>
            <a:off x="5361763" y="325952"/>
            <a:ext cx="1607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活力（＋）</a:t>
            </a:r>
            <a:endParaRPr kumimoji="1"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0154A0B-3B03-4910-A428-C7C18E3C303E}"/>
              </a:ext>
            </a:extLst>
          </p:cNvPr>
          <p:cNvSpPr txBox="1"/>
          <p:nvPr/>
        </p:nvSpPr>
        <p:spPr>
          <a:xfrm>
            <a:off x="5308125" y="6323626"/>
            <a:ext cx="1625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活力（－）</a:t>
            </a:r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703F0BB-421D-4EF2-9A0D-709120DD48CF}"/>
              </a:ext>
            </a:extLst>
          </p:cNvPr>
          <p:cNvSpPr txBox="1"/>
          <p:nvPr/>
        </p:nvSpPr>
        <p:spPr>
          <a:xfrm>
            <a:off x="478961" y="1958009"/>
            <a:ext cx="677108" cy="29419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/>
              <a:t>仕事への態度・認知（不快）</a:t>
            </a:r>
            <a:br>
              <a:rPr kumimoji="1" lang="en-US" altLang="ja-JP" sz="1600" dirty="0"/>
            </a:br>
            <a:r>
              <a:rPr kumimoji="1" lang="ja-JP" altLang="en-US" sz="1600" dirty="0"/>
              <a:t>しなければならない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BEC0A69-C352-4E02-B534-440AEC9E3133}"/>
              </a:ext>
            </a:extLst>
          </p:cNvPr>
          <p:cNvSpPr txBox="1"/>
          <p:nvPr/>
        </p:nvSpPr>
        <p:spPr>
          <a:xfrm>
            <a:off x="10802135" y="1958009"/>
            <a:ext cx="677108" cy="29419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/>
              <a:t>仕事への態度・認知（快）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したい</a:t>
            </a:r>
            <a:endParaRPr kumimoji="1" lang="en-US" altLang="ja-JP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8069167-A5DE-4A8D-AF5D-1534F1680D8E}"/>
              </a:ext>
            </a:extLst>
          </p:cNvPr>
          <p:cNvSpPr txBox="1"/>
          <p:nvPr/>
        </p:nvSpPr>
        <p:spPr>
          <a:xfrm>
            <a:off x="478961" y="338542"/>
            <a:ext cx="2506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ジョブマッピング</a:t>
            </a:r>
            <a:endParaRPr kumimoji="1" lang="ja-JP" altLang="en-US" sz="2000" b="1" dirty="0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A103F60F-80D7-4F44-89E3-F77C183E5039}"/>
              </a:ext>
            </a:extLst>
          </p:cNvPr>
          <p:cNvCxnSpPr>
            <a:cxnSpLocks/>
          </p:cNvCxnSpPr>
          <p:nvPr/>
        </p:nvCxnSpPr>
        <p:spPr>
          <a:xfrm>
            <a:off x="1733550" y="3448878"/>
            <a:ext cx="8724900" cy="0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F6B4155-08C3-4C92-80BB-13686E75A51E}"/>
              </a:ext>
            </a:extLst>
          </p:cNvPr>
          <p:cNvCxnSpPr>
            <a:cxnSpLocks/>
          </p:cNvCxnSpPr>
          <p:nvPr/>
        </p:nvCxnSpPr>
        <p:spPr>
          <a:xfrm flipV="1">
            <a:off x="6096000" y="734481"/>
            <a:ext cx="0" cy="5428794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EA7C80-F7F3-437A-94F1-2CD62E2AD6AD}"/>
              </a:ext>
            </a:extLst>
          </p:cNvPr>
          <p:cNvSpPr txBox="1"/>
          <p:nvPr/>
        </p:nvSpPr>
        <p:spPr>
          <a:xfrm>
            <a:off x="10921297" y="6466164"/>
            <a:ext cx="10207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/>
              <a:t>C’s PORT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42205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33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yoshioka</dc:creator>
  <cp:lastModifiedBy>m t</cp:lastModifiedBy>
  <cp:revision>10</cp:revision>
  <dcterms:created xsi:type="dcterms:W3CDTF">2021-05-25T03:12:34Z</dcterms:created>
  <dcterms:modified xsi:type="dcterms:W3CDTF">2021-05-26T01:10:51Z</dcterms:modified>
</cp:coreProperties>
</file>